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4" r:id="rId3"/>
    <p:sldId id="261" r:id="rId4"/>
    <p:sldId id="267" r:id="rId5"/>
    <p:sldId id="262" r:id="rId6"/>
    <p:sldId id="265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BE44F5-3455-4D48-A6C6-B94D233E123F}" v="33" dt="2020-11-18T01:46:50.5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2" y="12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i Li" userId="9c9045a5-341c-4928-8e61-211463ae2def" providerId="ADAL" clId="{F3BE44F5-3455-4D48-A6C6-B94D233E123F}"/>
    <pc:docChg chg="undo custSel addSld delSld modSld sldOrd">
      <pc:chgData name="Rui Li" userId="9c9045a5-341c-4928-8e61-211463ae2def" providerId="ADAL" clId="{F3BE44F5-3455-4D48-A6C6-B94D233E123F}" dt="2020-11-18T01:47:19.305" v="909" actId="20577"/>
      <pc:docMkLst>
        <pc:docMk/>
      </pc:docMkLst>
      <pc:sldChg chg="modSp mod">
        <pc:chgData name="Rui Li" userId="9c9045a5-341c-4928-8e61-211463ae2def" providerId="ADAL" clId="{F3BE44F5-3455-4D48-A6C6-B94D233E123F}" dt="2020-11-18T01:20:46.896" v="355" actId="6549"/>
        <pc:sldMkLst>
          <pc:docMk/>
          <pc:sldMk cId="1495375380" sldId="261"/>
        </pc:sldMkLst>
        <pc:spChg chg="mod">
          <ac:chgData name="Rui Li" userId="9c9045a5-341c-4928-8e61-211463ae2def" providerId="ADAL" clId="{F3BE44F5-3455-4D48-A6C6-B94D233E123F}" dt="2020-11-18T01:20:46.896" v="355" actId="6549"/>
          <ac:spMkLst>
            <pc:docMk/>
            <pc:sldMk cId="1495375380" sldId="261"/>
            <ac:spMk id="2" creationId="{9D6A748D-BEEC-43A4-BFF3-B31C0275A5D9}"/>
          </ac:spMkLst>
        </pc:spChg>
        <pc:spChg chg="mod">
          <ac:chgData name="Rui Li" userId="9c9045a5-341c-4928-8e61-211463ae2def" providerId="ADAL" clId="{F3BE44F5-3455-4D48-A6C6-B94D233E123F}" dt="2020-11-18T01:05:24.273" v="196" actId="15"/>
          <ac:spMkLst>
            <pc:docMk/>
            <pc:sldMk cId="1495375380" sldId="261"/>
            <ac:spMk id="6" creationId="{03A3220A-AACA-4D66-BD2A-F0AF16FF0546}"/>
          </ac:spMkLst>
        </pc:spChg>
      </pc:sldChg>
      <pc:sldChg chg="modSp mod">
        <pc:chgData name="Rui Li" userId="9c9045a5-341c-4928-8e61-211463ae2def" providerId="ADAL" clId="{F3BE44F5-3455-4D48-A6C6-B94D233E123F}" dt="2020-11-18T01:21:33.820" v="377" actId="20577"/>
        <pc:sldMkLst>
          <pc:docMk/>
          <pc:sldMk cId="230030547" sldId="262"/>
        </pc:sldMkLst>
        <pc:spChg chg="mod">
          <ac:chgData name="Rui Li" userId="9c9045a5-341c-4928-8e61-211463ae2def" providerId="ADAL" clId="{F3BE44F5-3455-4D48-A6C6-B94D233E123F}" dt="2020-11-18T01:20:44.921" v="354" actId="20577"/>
          <ac:spMkLst>
            <pc:docMk/>
            <pc:sldMk cId="230030547" sldId="262"/>
            <ac:spMk id="2" creationId="{9D6A748D-BEEC-43A4-BFF3-B31C0275A5D9}"/>
          </ac:spMkLst>
        </pc:spChg>
        <pc:spChg chg="mod">
          <ac:chgData name="Rui Li" userId="9c9045a5-341c-4928-8e61-211463ae2def" providerId="ADAL" clId="{F3BE44F5-3455-4D48-A6C6-B94D233E123F}" dt="2020-11-18T01:21:33.820" v="377" actId="20577"/>
          <ac:spMkLst>
            <pc:docMk/>
            <pc:sldMk cId="230030547" sldId="262"/>
            <ac:spMk id="6" creationId="{03A3220A-AACA-4D66-BD2A-F0AF16FF0546}"/>
          </ac:spMkLst>
        </pc:spChg>
      </pc:sldChg>
      <pc:sldChg chg="modSp new del mod ord">
        <pc:chgData name="Rui Li" userId="9c9045a5-341c-4928-8e61-211463ae2def" providerId="ADAL" clId="{F3BE44F5-3455-4D48-A6C6-B94D233E123F}" dt="2020-11-18T00:57:13.541" v="15" actId="47"/>
        <pc:sldMkLst>
          <pc:docMk/>
          <pc:sldMk cId="862983890" sldId="263"/>
        </pc:sldMkLst>
        <pc:spChg chg="mod">
          <ac:chgData name="Rui Li" userId="9c9045a5-341c-4928-8e61-211463ae2def" providerId="ADAL" clId="{F3BE44F5-3455-4D48-A6C6-B94D233E123F}" dt="2020-11-18T00:57:08.022" v="11" actId="1076"/>
          <ac:spMkLst>
            <pc:docMk/>
            <pc:sldMk cId="862983890" sldId="263"/>
            <ac:spMk id="2" creationId="{9BF0BED6-A045-4198-A77A-AE6E362153FD}"/>
          </ac:spMkLst>
        </pc:spChg>
      </pc:sldChg>
      <pc:sldChg chg="delSp modSp add mod ord">
        <pc:chgData name="Rui Li" userId="9c9045a5-341c-4928-8e61-211463ae2def" providerId="ADAL" clId="{F3BE44F5-3455-4D48-A6C6-B94D233E123F}" dt="2020-11-18T01:06:33.131" v="270" actId="20577"/>
        <pc:sldMkLst>
          <pc:docMk/>
          <pc:sldMk cId="2410886463" sldId="264"/>
        </pc:sldMkLst>
        <pc:spChg chg="mod">
          <ac:chgData name="Rui Li" userId="9c9045a5-341c-4928-8e61-211463ae2def" providerId="ADAL" clId="{F3BE44F5-3455-4D48-A6C6-B94D233E123F}" dt="2020-11-18T01:05:33.357" v="201" actId="403"/>
          <ac:spMkLst>
            <pc:docMk/>
            <pc:sldMk cId="2410886463" sldId="264"/>
            <ac:spMk id="2" creationId="{9D6A748D-BEEC-43A4-BFF3-B31C0275A5D9}"/>
          </ac:spMkLst>
        </pc:spChg>
        <pc:spChg chg="mod">
          <ac:chgData name="Rui Li" userId="9c9045a5-341c-4928-8e61-211463ae2def" providerId="ADAL" clId="{F3BE44F5-3455-4D48-A6C6-B94D233E123F}" dt="2020-11-18T01:06:33.131" v="270" actId="20577"/>
          <ac:spMkLst>
            <pc:docMk/>
            <pc:sldMk cId="2410886463" sldId="264"/>
            <ac:spMk id="6" creationId="{03A3220A-AACA-4D66-BD2A-F0AF16FF0546}"/>
          </ac:spMkLst>
        </pc:spChg>
        <pc:spChg chg="del">
          <ac:chgData name="Rui Li" userId="9c9045a5-341c-4928-8e61-211463ae2def" providerId="ADAL" clId="{F3BE44F5-3455-4D48-A6C6-B94D233E123F}" dt="2020-11-18T00:57:39.978" v="44" actId="478"/>
          <ac:spMkLst>
            <pc:docMk/>
            <pc:sldMk cId="2410886463" sldId="264"/>
            <ac:spMk id="13" creationId="{9AE4ED2B-B522-4EAC-9E22-1AA64504C664}"/>
          </ac:spMkLst>
        </pc:spChg>
        <pc:spChg chg="del mod">
          <ac:chgData name="Rui Li" userId="9c9045a5-341c-4928-8e61-211463ae2def" providerId="ADAL" clId="{F3BE44F5-3455-4D48-A6C6-B94D233E123F}" dt="2020-11-18T00:57:42.379" v="48" actId="478"/>
          <ac:spMkLst>
            <pc:docMk/>
            <pc:sldMk cId="2410886463" sldId="264"/>
            <ac:spMk id="15" creationId="{533BF414-1F6C-4C73-8BA8-F05E067CAB85}"/>
          </ac:spMkLst>
        </pc:spChg>
        <pc:spChg chg="del">
          <ac:chgData name="Rui Li" userId="9c9045a5-341c-4928-8e61-211463ae2def" providerId="ADAL" clId="{F3BE44F5-3455-4D48-A6C6-B94D233E123F}" dt="2020-11-18T00:57:44.027" v="50" actId="478"/>
          <ac:spMkLst>
            <pc:docMk/>
            <pc:sldMk cId="2410886463" sldId="264"/>
            <ac:spMk id="17" creationId="{8BDE5381-3D2E-4E08-9E9C-809615442E89}"/>
          </ac:spMkLst>
        </pc:spChg>
        <pc:picChg chg="del">
          <ac:chgData name="Rui Li" userId="9c9045a5-341c-4928-8e61-211463ae2def" providerId="ADAL" clId="{F3BE44F5-3455-4D48-A6C6-B94D233E123F}" dt="2020-11-18T00:57:38.602" v="43" actId="478"/>
          <ac:picMkLst>
            <pc:docMk/>
            <pc:sldMk cId="2410886463" sldId="264"/>
            <ac:picMk id="8" creationId="{DDE3A6E6-F7C6-4AEE-9236-D57940407D06}"/>
          </ac:picMkLst>
        </pc:picChg>
        <pc:picChg chg="del mod">
          <ac:chgData name="Rui Li" userId="9c9045a5-341c-4928-8e61-211463ae2def" providerId="ADAL" clId="{F3BE44F5-3455-4D48-A6C6-B94D233E123F}" dt="2020-11-18T00:57:40.307" v="46" actId="478"/>
          <ac:picMkLst>
            <pc:docMk/>
            <pc:sldMk cId="2410886463" sldId="264"/>
            <ac:picMk id="10" creationId="{DB9FECAA-58D2-4B5B-A8C9-D4DD8C0CC43C}"/>
          </ac:picMkLst>
        </pc:picChg>
        <pc:picChg chg="del">
          <ac:chgData name="Rui Li" userId="9c9045a5-341c-4928-8e61-211463ae2def" providerId="ADAL" clId="{F3BE44F5-3455-4D48-A6C6-B94D233E123F}" dt="2020-11-18T00:57:42.726" v="49" actId="478"/>
          <ac:picMkLst>
            <pc:docMk/>
            <pc:sldMk cId="2410886463" sldId="264"/>
            <ac:picMk id="12" creationId="{47A32B7A-6374-4B5B-AFC1-7168AB5FE552}"/>
          </ac:picMkLst>
        </pc:picChg>
      </pc:sldChg>
      <pc:sldChg chg="addSp delSp modSp add mod">
        <pc:chgData name="Rui Li" userId="9c9045a5-341c-4928-8e61-211463ae2def" providerId="ADAL" clId="{F3BE44F5-3455-4D48-A6C6-B94D233E123F}" dt="2020-11-18T01:32:36.451" v="585" actId="113"/>
        <pc:sldMkLst>
          <pc:docMk/>
          <pc:sldMk cId="1513250302" sldId="265"/>
        </pc:sldMkLst>
        <pc:spChg chg="mod">
          <ac:chgData name="Rui Li" userId="9c9045a5-341c-4928-8e61-211463ae2def" providerId="ADAL" clId="{F3BE44F5-3455-4D48-A6C6-B94D233E123F}" dt="2020-11-18T01:05:49.451" v="210" actId="403"/>
          <ac:spMkLst>
            <pc:docMk/>
            <pc:sldMk cId="1513250302" sldId="265"/>
            <ac:spMk id="2" creationId="{9D6A748D-BEEC-43A4-BFF3-B31C0275A5D9}"/>
          </ac:spMkLst>
        </pc:spChg>
        <pc:spChg chg="add del">
          <ac:chgData name="Rui Li" userId="9c9045a5-341c-4928-8e61-211463ae2def" providerId="ADAL" clId="{F3BE44F5-3455-4D48-A6C6-B94D233E123F}" dt="2020-11-18T01:12:26.013" v="303"/>
          <ac:spMkLst>
            <pc:docMk/>
            <pc:sldMk cId="1513250302" sldId="265"/>
            <ac:spMk id="5" creationId="{F220EA55-18D2-41D5-A179-72BB24E72993}"/>
          </ac:spMkLst>
        </pc:spChg>
        <pc:spChg chg="mod">
          <ac:chgData name="Rui Li" userId="9c9045a5-341c-4928-8e61-211463ae2def" providerId="ADAL" clId="{F3BE44F5-3455-4D48-A6C6-B94D233E123F}" dt="2020-11-18T01:28:57.150" v="535" actId="20577"/>
          <ac:spMkLst>
            <pc:docMk/>
            <pc:sldMk cId="1513250302" sldId="265"/>
            <ac:spMk id="6" creationId="{03A3220A-AACA-4D66-BD2A-F0AF16FF0546}"/>
          </ac:spMkLst>
        </pc:spChg>
        <pc:spChg chg="add mod">
          <ac:chgData name="Rui Li" userId="9c9045a5-341c-4928-8e61-211463ae2def" providerId="ADAL" clId="{F3BE44F5-3455-4D48-A6C6-B94D233E123F}" dt="2020-11-18T01:12:41.416" v="309" actId="21"/>
          <ac:spMkLst>
            <pc:docMk/>
            <pc:sldMk cId="1513250302" sldId="265"/>
            <ac:spMk id="9" creationId="{85323782-D9EA-4FB6-9498-656FEE8B0A7D}"/>
          </ac:spMkLst>
        </pc:spChg>
        <pc:graphicFrameChg chg="add del mod">
          <ac:chgData name="Rui Li" userId="9c9045a5-341c-4928-8e61-211463ae2def" providerId="ADAL" clId="{F3BE44F5-3455-4D48-A6C6-B94D233E123F}" dt="2020-11-18T01:12:13.638" v="278" actId="3680"/>
          <ac:graphicFrameMkLst>
            <pc:docMk/>
            <pc:sldMk cId="1513250302" sldId="265"/>
            <ac:graphicFrameMk id="3" creationId="{F27B627C-020C-441A-B6E3-BC0F5A9ABDFE}"/>
          </ac:graphicFrameMkLst>
        </pc:graphicFrameChg>
        <pc:graphicFrameChg chg="add mod modGraphic">
          <ac:chgData name="Rui Li" userId="9c9045a5-341c-4928-8e61-211463ae2def" providerId="ADAL" clId="{F3BE44F5-3455-4D48-A6C6-B94D233E123F}" dt="2020-11-18T01:32:36.451" v="585" actId="113"/>
          <ac:graphicFrameMkLst>
            <pc:docMk/>
            <pc:sldMk cId="1513250302" sldId="265"/>
            <ac:graphicFrameMk id="10" creationId="{FA031F31-3049-4ABA-99A4-732003C727BE}"/>
          </ac:graphicFrameMkLst>
        </pc:graphicFrameChg>
        <pc:picChg chg="del">
          <ac:chgData name="Rui Li" userId="9c9045a5-341c-4928-8e61-211463ae2def" providerId="ADAL" clId="{F3BE44F5-3455-4D48-A6C6-B94D233E123F}" dt="2020-11-18T00:59:11.994" v="112" actId="478"/>
          <ac:picMkLst>
            <pc:docMk/>
            <pc:sldMk cId="1513250302" sldId="265"/>
            <ac:picMk id="4" creationId="{A9042510-F135-4E40-B617-71D10B11162D}"/>
          </ac:picMkLst>
        </pc:picChg>
        <pc:picChg chg="del mod">
          <ac:chgData name="Rui Li" userId="9c9045a5-341c-4928-8e61-211463ae2def" providerId="ADAL" clId="{F3BE44F5-3455-4D48-A6C6-B94D233E123F}" dt="2020-11-18T00:59:12.230" v="114" actId="478"/>
          <ac:picMkLst>
            <pc:docMk/>
            <pc:sldMk cId="1513250302" sldId="265"/>
            <ac:picMk id="7" creationId="{A29AD5AE-511A-4F03-85F6-852D38C4C6CA}"/>
          </ac:picMkLst>
        </pc:picChg>
      </pc:sldChg>
      <pc:sldChg chg="modSp new del mod">
        <pc:chgData name="Rui Li" userId="9c9045a5-341c-4928-8e61-211463ae2def" providerId="ADAL" clId="{F3BE44F5-3455-4D48-A6C6-B94D233E123F}" dt="2020-11-18T00:58:23.467" v="53" actId="47"/>
        <pc:sldMkLst>
          <pc:docMk/>
          <pc:sldMk cId="3980756176" sldId="265"/>
        </pc:sldMkLst>
        <pc:spChg chg="mod">
          <ac:chgData name="Rui Li" userId="9c9045a5-341c-4928-8e61-211463ae2def" providerId="ADAL" clId="{F3BE44F5-3455-4D48-A6C6-B94D233E123F}" dt="2020-11-18T00:58:20.202" v="52" actId="20577"/>
          <ac:spMkLst>
            <pc:docMk/>
            <pc:sldMk cId="3980756176" sldId="265"/>
            <ac:spMk id="2" creationId="{707B6416-1880-4181-8165-019C35C5AD8D}"/>
          </ac:spMkLst>
        </pc:spChg>
      </pc:sldChg>
      <pc:sldChg chg="delSp modSp add mod">
        <pc:chgData name="Rui Li" userId="9c9045a5-341c-4928-8e61-211463ae2def" providerId="ADAL" clId="{F3BE44F5-3455-4D48-A6C6-B94D233E123F}" dt="2020-11-18T01:18:16.745" v="336" actId="5793"/>
        <pc:sldMkLst>
          <pc:docMk/>
          <pc:sldMk cId="2845425242" sldId="266"/>
        </pc:sldMkLst>
        <pc:spChg chg="mod">
          <ac:chgData name="Rui Li" userId="9c9045a5-341c-4928-8e61-211463ae2def" providerId="ADAL" clId="{F3BE44F5-3455-4D48-A6C6-B94D233E123F}" dt="2020-11-18T00:59:04.143" v="103" actId="20577"/>
          <ac:spMkLst>
            <pc:docMk/>
            <pc:sldMk cId="2845425242" sldId="266"/>
            <ac:spMk id="2" creationId="{9D6A748D-BEEC-43A4-BFF3-B31C0275A5D9}"/>
          </ac:spMkLst>
        </pc:spChg>
        <pc:spChg chg="mod">
          <ac:chgData name="Rui Li" userId="9c9045a5-341c-4928-8e61-211463ae2def" providerId="ADAL" clId="{F3BE44F5-3455-4D48-A6C6-B94D233E123F}" dt="2020-11-18T01:18:16.745" v="336" actId="5793"/>
          <ac:spMkLst>
            <pc:docMk/>
            <pc:sldMk cId="2845425242" sldId="266"/>
            <ac:spMk id="6" creationId="{03A3220A-AACA-4D66-BD2A-F0AF16FF0546}"/>
          </ac:spMkLst>
        </pc:spChg>
        <pc:picChg chg="del">
          <ac:chgData name="Rui Li" userId="9c9045a5-341c-4928-8e61-211463ae2def" providerId="ADAL" clId="{F3BE44F5-3455-4D48-A6C6-B94D233E123F}" dt="2020-11-18T00:59:08.992" v="110" actId="478"/>
          <ac:picMkLst>
            <pc:docMk/>
            <pc:sldMk cId="2845425242" sldId="266"/>
            <ac:picMk id="4" creationId="{A9042510-F135-4E40-B617-71D10B11162D}"/>
          </ac:picMkLst>
        </pc:picChg>
        <pc:picChg chg="del">
          <ac:chgData name="Rui Li" userId="9c9045a5-341c-4928-8e61-211463ae2def" providerId="ADAL" clId="{F3BE44F5-3455-4D48-A6C6-B94D233E123F}" dt="2020-11-18T00:59:09.223" v="111" actId="478"/>
          <ac:picMkLst>
            <pc:docMk/>
            <pc:sldMk cId="2845425242" sldId="266"/>
            <ac:picMk id="7" creationId="{A29AD5AE-511A-4F03-85F6-852D38C4C6CA}"/>
          </ac:picMkLst>
        </pc:picChg>
      </pc:sldChg>
      <pc:sldChg chg="addSp delSp modSp add mod">
        <pc:chgData name="Rui Li" userId="9c9045a5-341c-4928-8e61-211463ae2def" providerId="ADAL" clId="{F3BE44F5-3455-4D48-A6C6-B94D233E123F}" dt="2020-11-18T01:47:19.305" v="909" actId="20577"/>
        <pc:sldMkLst>
          <pc:docMk/>
          <pc:sldMk cId="4089677289" sldId="267"/>
        </pc:sldMkLst>
        <pc:spChg chg="mod">
          <ac:chgData name="Rui Li" userId="9c9045a5-341c-4928-8e61-211463ae2def" providerId="ADAL" clId="{F3BE44F5-3455-4D48-A6C6-B94D233E123F}" dt="2020-11-18T01:41:41.714" v="632" actId="6549"/>
          <ac:spMkLst>
            <pc:docMk/>
            <pc:sldMk cId="4089677289" sldId="267"/>
            <ac:spMk id="2" creationId="{9D6A748D-BEEC-43A4-BFF3-B31C0275A5D9}"/>
          </ac:spMkLst>
        </pc:spChg>
        <pc:spChg chg="mod">
          <ac:chgData name="Rui Li" userId="9c9045a5-341c-4928-8e61-211463ae2def" providerId="ADAL" clId="{F3BE44F5-3455-4D48-A6C6-B94D233E123F}" dt="2020-11-18T01:47:19.305" v="909" actId="20577"/>
          <ac:spMkLst>
            <pc:docMk/>
            <pc:sldMk cId="4089677289" sldId="267"/>
            <ac:spMk id="6" creationId="{03A3220A-AACA-4D66-BD2A-F0AF16FF0546}"/>
          </ac:spMkLst>
        </pc:spChg>
        <pc:spChg chg="del">
          <ac:chgData name="Rui Li" userId="9c9045a5-341c-4928-8e61-211463ae2def" providerId="ADAL" clId="{F3BE44F5-3455-4D48-A6C6-B94D233E123F}" dt="2020-11-18T01:19:06.636" v="339" actId="478"/>
          <ac:spMkLst>
            <pc:docMk/>
            <pc:sldMk cId="4089677289" sldId="267"/>
            <ac:spMk id="13" creationId="{9AE4ED2B-B522-4EAC-9E22-1AA64504C664}"/>
          </ac:spMkLst>
        </pc:spChg>
        <pc:spChg chg="mod">
          <ac:chgData name="Rui Li" userId="9c9045a5-341c-4928-8e61-211463ae2def" providerId="ADAL" clId="{F3BE44F5-3455-4D48-A6C6-B94D233E123F}" dt="2020-11-18T01:19:57.263" v="350" actId="20577"/>
          <ac:spMkLst>
            <pc:docMk/>
            <pc:sldMk cId="4089677289" sldId="267"/>
            <ac:spMk id="15" creationId="{533BF414-1F6C-4C73-8BA8-F05E067CAB85}"/>
          </ac:spMkLst>
        </pc:spChg>
        <pc:spChg chg="del">
          <ac:chgData name="Rui Li" userId="9c9045a5-341c-4928-8e61-211463ae2def" providerId="ADAL" clId="{F3BE44F5-3455-4D48-A6C6-B94D233E123F}" dt="2020-11-18T01:19:08.864" v="340" actId="478"/>
          <ac:spMkLst>
            <pc:docMk/>
            <pc:sldMk cId="4089677289" sldId="267"/>
            <ac:spMk id="17" creationId="{8BDE5381-3D2E-4E08-9E9C-809615442E89}"/>
          </ac:spMkLst>
        </pc:spChg>
        <pc:picChg chg="del">
          <ac:chgData name="Rui Li" userId="9c9045a5-341c-4928-8e61-211463ae2def" providerId="ADAL" clId="{F3BE44F5-3455-4D48-A6C6-B94D233E123F}" dt="2020-11-18T01:19:03.207" v="338" actId="478"/>
          <ac:picMkLst>
            <pc:docMk/>
            <pc:sldMk cId="4089677289" sldId="267"/>
            <ac:picMk id="8" creationId="{DDE3A6E6-F7C6-4AEE-9236-D57940407D06}"/>
          </ac:picMkLst>
        </pc:picChg>
        <pc:picChg chg="del">
          <ac:chgData name="Rui Li" userId="9c9045a5-341c-4928-8e61-211463ae2def" providerId="ADAL" clId="{F3BE44F5-3455-4D48-A6C6-B94D233E123F}" dt="2020-11-18T01:19:03.207" v="338" actId="478"/>
          <ac:picMkLst>
            <pc:docMk/>
            <pc:sldMk cId="4089677289" sldId="267"/>
            <ac:picMk id="10" creationId="{DB9FECAA-58D2-4B5B-A8C9-D4DD8C0CC43C}"/>
          </ac:picMkLst>
        </pc:picChg>
        <pc:picChg chg="add mod">
          <ac:chgData name="Rui Li" userId="9c9045a5-341c-4928-8e61-211463ae2def" providerId="ADAL" clId="{F3BE44F5-3455-4D48-A6C6-B94D233E123F}" dt="2020-11-18T01:19:48.784" v="345" actId="1076"/>
          <ac:picMkLst>
            <pc:docMk/>
            <pc:sldMk cId="4089677289" sldId="267"/>
            <ac:picMk id="11" creationId="{B328ABC8-85B5-473F-A8FA-AFDCF506FFBD}"/>
          </ac:picMkLst>
        </pc:picChg>
        <pc:picChg chg="del">
          <ac:chgData name="Rui Li" userId="9c9045a5-341c-4928-8e61-211463ae2def" providerId="ADAL" clId="{F3BE44F5-3455-4D48-A6C6-B94D233E123F}" dt="2020-11-18T01:19:03.207" v="338" actId="478"/>
          <ac:picMkLst>
            <pc:docMk/>
            <pc:sldMk cId="4089677289" sldId="267"/>
            <ac:picMk id="12" creationId="{47A32B7A-6374-4B5B-AFC1-7168AB5FE55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0245" y="10"/>
            <a:ext cx="917152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Plant Phenotype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Group E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b="1" dirty="0"/>
              <a:t>Task Definition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20A-AACA-4D66-BD2A-F0AF16FF0546}"/>
              </a:ext>
            </a:extLst>
          </p:cNvPr>
          <p:cNvSpPr txBox="1"/>
          <p:nvPr/>
        </p:nvSpPr>
        <p:spPr>
          <a:xfrm>
            <a:off x="621792" y="1706880"/>
            <a:ext cx="110947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Task1 - object identification</a:t>
            </a:r>
          </a:p>
          <a:p>
            <a:r>
              <a:rPr lang="en-AU" dirty="0"/>
              <a:t>	Detect every plant in a given test image, draw bounding boxes around each of them and display the total 	number of plants in the image.</a:t>
            </a:r>
          </a:p>
          <a:p>
            <a:endParaRPr lang="en-AU" dirty="0"/>
          </a:p>
          <a:p>
            <a:r>
              <a:rPr lang="en-AU" dirty="0"/>
              <a:t>Task2 - plant segmentation</a:t>
            </a:r>
          </a:p>
          <a:p>
            <a:r>
              <a:rPr lang="en-AU" dirty="0"/>
              <a:t>	</a:t>
            </a:r>
            <a:r>
              <a:rPr lang="en-US" altLang="zh-CN" dirty="0"/>
              <a:t>F</a:t>
            </a:r>
            <a:r>
              <a:rPr lang="en-AU" dirty="0" err="1"/>
              <a:t>ind</a:t>
            </a:r>
            <a:r>
              <a:rPr lang="en-AU" dirty="0"/>
              <a:t> the projected leaf area by segmenting the plant from its background.</a:t>
            </a:r>
          </a:p>
          <a:p>
            <a:r>
              <a:rPr lang="en-AU" dirty="0"/>
              <a:t>	</a:t>
            </a:r>
          </a:p>
          <a:p>
            <a:endParaRPr lang="en-AU" dirty="0"/>
          </a:p>
          <a:p>
            <a:r>
              <a:rPr lang="en-AU" dirty="0"/>
              <a:t>Task3 - individual leaf segmentation</a:t>
            </a:r>
          </a:p>
          <a:p>
            <a:r>
              <a:rPr lang="en-AU" dirty="0"/>
              <a:t>	Use deep learning method to identify the leaf from plants.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10886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b="1" dirty="0"/>
              <a:t>Task 1 – Plant localization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20A-AACA-4D66-BD2A-F0AF16FF0546}"/>
              </a:ext>
            </a:extLst>
          </p:cNvPr>
          <p:cNvSpPr txBox="1"/>
          <p:nvPr/>
        </p:nvSpPr>
        <p:spPr>
          <a:xfrm>
            <a:off x="621792" y="1706880"/>
            <a:ext cx="11094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Pre-processing: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Covert image into LAB colour Space</a:t>
            </a:r>
          </a:p>
          <a:p>
            <a:r>
              <a:rPr lang="en-AU" dirty="0"/>
              <a:t>Feature Extraction: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Separate plant from background using a threshold. Plant is green, background is not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Generate regions using contours and edge detection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 region merging with boundary boxes</a:t>
            </a:r>
          </a:p>
          <a:p>
            <a:r>
              <a:rPr lang="en-AU" dirty="0"/>
              <a:t>Evaluation: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Normalize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 Average Precision to evaluate algorithm: TP/(TP + FP)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E3A6E6-F7C6-4AEE-9236-D5794040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92" y="4273777"/>
            <a:ext cx="2895600" cy="2145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9FECAA-58D2-4B5B-A8C9-D4DD8C0CC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199" y="4275963"/>
            <a:ext cx="2895600" cy="214939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A32B7A-6374-4B5B-AFC1-7168AB5FE5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4607" y="4279735"/>
            <a:ext cx="2895601" cy="2139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AE4ED2B-B522-4EAC-9E22-1AA64504C664}"/>
              </a:ext>
            </a:extLst>
          </p:cNvPr>
          <p:cNvSpPr txBox="1"/>
          <p:nvPr/>
        </p:nvSpPr>
        <p:spPr>
          <a:xfrm>
            <a:off x="1328928" y="6419262"/>
            <a:ext cx="1481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Ground truth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3BF414-1F6C-4C73-8BA8-F05E067CAB85}"/>
              </a:ext>
            </a:extLst>
          </p:cNvPr>
          <p:cNvSpPr txBox="1"/>
          <p:nvPr/>
        </p:nvSpPr>
        <p:spPr>
          <a:xfrm>
            <a:off x="5590032" y="6460712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Generated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DE5381-3D2E-4E08-9E9C-809615442E89}"/>
              </a:ext>
            </a:extLst>
          </p:cNvPr>
          <p:cNvSpPr txBox="1"/>
          <p:nvPr/>
        </p:nvSpPr>
        <p:spPr>
          <a:xfrm>
            <a:off x="9573767" y="6435280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Overlayed</a:t>
            </a:r>
          </a:p>
        </p:txBody>
      </p:sp>
    </p:spTree>
    <p:extLst>
      <p:ext uri="{BB962C8B-B14F-4D97-AF65-F5344CB8AC3E}">
        <p14:creationId xmlns:p14="http://schemas.microsoft.com/office/powerpoint/2010/main" val="1495375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b="1" dirty="0"/>
              <a:t>Task 1 – Other attempts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20A-AACA-4D66-BD2A-F0AF16FF0546}"/>
              </a:ext>
            </a:extLst>
          </p:cNvPr>
          <p:cNvSpPr txBox="1"/>
          <p:nvPr/>
        </p:nvSpPr>
        <p:spPr>
          <a:xfrm>
            <a:off x="621792" y="1706880"/>
            <a:ext cx="110947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</a:t>
            </a:r>
            <a:r>
              <a:rPr lang="en-US" altLang="zh-CN" dirty="0"/>
              <a:t>se </a:t>
            </a:r>
            <a:r>
              <a:rPr lang="en-AU" dirty="0"/>
              <a:t>HSV colour Space: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The same idea with LAB colour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Lower precision than LAB method</a:t>
            </a:r>
            <a:endParaRPr lang="en-AU" dirty="0"/>
          </a:p>
          <a:p>
            <a:endParaRPr lang="en-US" altLang="zh-CN" dirty="0"/>
          </a:p>
          <a:p>
            <a:r>
              <a:rPr lang="en-US" altLang="zh-CN" dirty="0"/>
              <a:t>Use YOLO model:	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One stage algorithm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 precision at counting plants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Bad at </a:t>
            </a:r>
            <a:r>
              <a:rPr lang="en-US" altLang="zh-CN"/>
              <a:t>drawing boxes</a:t>
            </a:r>
            <a:endParaRPr lang="en-US" altLang="zh-CN" dirty="0"/>
          </a:p>
          <a:p>
            <a:endParaRPr lang="en-US" altLang="zh-CN" dirty="0"/>
          </a:p>
          <a:p>
            <a:endParaRPr lang="en-A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3BF414-1F6C-4C73-8BA8-F05E067CAB85}"/>
              </a:ext>
            </a:extLst>
          </p:cNvPr>
          <p:cNvSpPr txBox="1"/>
          <p:nvPr/>
        </p:nvSpPr>
        <p:spPr>
          <a:xfrm>
            <a:off x="9113164" y="5211461"/>
            <a:ext cx="115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YOLO</a:t>
            </a:r>
          </a:p>
        </p:txBody>
      </p:sp>
      <p:pic>
        <p:nvPicPr>
          <p:cNvPr id="11" name="图片 13">
            <a:extLst>
              <a:ext uri="{FF2B5EF4-FFF2-40B4-BE49-F238E27FC236}">
                <a16:creationId xmlns:a16="http://schemas.microsoft.com/office/drawing/2014/main" id="{B328ABC8-85B5-473F-A8FA-AFDCF506FFB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73" y="1799907"/>
            <a:ext cx="4344670" cy="3258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9677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b="1" dirty="0"/>
              <a:t>Task 2 – Projected Leaf Area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20A-AACA-4D66-BD2A-F0AF16FF0546}"/>
              </a:ext>
            </a:extLst>
          </p:cNvPr>
          <p:cNvSpPr txBox="1"/>
          <p:nvPr/>
        </p:nvSpPr>
        <p:spPr>
          <a:xfrm>
            <a:off x="621792" y="1706880"/>
            <a:ext cx="110947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Pre-processing &amp; Feature Extraction: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Same as Task1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AU" dirty="0"/>
          </a:p>
          <a:p>
            <a:r>
              <a:rPr lang="en-AU" dirty="0"/>
              <a:t>Evaluation: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Normalize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 Dice Similarity coefficient to evaluate algorithm: (2*TP)/(2*TP + FP + FN)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 Intersection over Union to evaluate algorithm: TP/(TP+FP+FN)</a:t>
            </a:r>
          </a:p>
          <a:p>
            <a:endParaRPr lang="en-AU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42510-F135-4E40-B617-71D10B111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7840" y="4204295"/>
            <a:ext cx="2822448" cy="2233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9AD5AE-511A-4F03-85F6-852D38C4C6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1"/>
          <a:stretch/>
        </p:blipFill>
        <p:spPr>
          <a:xfrm>
            <a:off x="6287751" y="4204295"/>
            <a:ext cx="2822448" cy="22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0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sz="5400" b="1" dirty="0"/>
              <a:t>Evaluation &amp; 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20A-AACA-4D66-BD2A-F0AF16FF0546}"/>
              </a:ext>
            </a:extLst>
          </p:cNvPr>
          <p:cNvSpPr txBox="1"/>
          <p:nvPr/>
        </p:nvSpPr>
        <p:spPr>
          <a:xfrm>
            <a:off x="621792" y="1706880"/>
            <a:ext cx="11094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  <a:p>
            <a:r>
              <a:rPr lang="en-AU" dirty="0"/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323782-D9EA-4FB6-9498-656FEE8B0A7D}"/>
              </a:ext>
            </a:extLst>
          </p:cNvPr>
          <p:cNvSpPr txBox="1"/>
          <p:nvPr/>
        </p:nvSpPr>
        <p:spPr>
          <a:xfrm>
            <a:off x="3048512" y="3107369"/>
            <a:ext cx="6097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AU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FA031F31-3049-4ABA-99A4-732003C727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796108"/>
              </p:ext>
            </p:extLst>
          </p:nvPr>
        </p:nvGraphicFramePr>
        <p:xfrm>
          <a:off x="1798116" y="2147932"/>
          <a:ext cx="8165504" cy="21931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692">
                  <a:extLst>
                    <a:ext uri="{9D8B030D-6E8A-4147-A177-3AD203B41FA5}">
                      <a16:colId xmlns:a16="http://schemas.microsoft.com/office/drawing/2014/main" val="731371353"/>
                    </a:ext>
                  </a:extLst>
                </a:gridCol>
                <a:gridCol w="2154056">
                  <a:extLst>
                    <a:ext uri="{9D8B030D-6E8A-4147-A177-3AD203B41FA5}">
                      <a16:colId xmlns:a16="http://schemas.microsoft.com/office/drawing/2014/main" val="1675358787"/>
                    </a:ext>
                  </a:extLst>
                </a:gridCol>
                <a:gridCol w="1854808">
                  <a:extLst>
                    <a:ext uri="{9D8B030D-6E8A-4147-A177-3AD203B41FA5}">
                      <a16:colId xmlns:a16="http://schemas.microsoft.com/office/drawing/2014/main" val="964343197"/>
                    </a:ext>
                  </a:extLst>
                </a:gridCol>
                <a:gridCol w="2511948">
                  <a:extLst>
                    <a:ext uri="{9D8B030D-6E8A-4147-A177-3AD203B41FA5}">
                      <a16:colId xmlns:a16="http://schemas.microsoft.com/office/drawing/2014/main" val="2748255128"/>
                    </a:ext>
                  </a:extLst>
                </a:gridCol>
              </a:tblGrid>
              <a:tr h="428831">
                <a:tc>
                  <a:txBody>
                    <a:bodyPr/>
                    <a:lstStyle/>
                    <a:p>
                      <a:r>
                        <a:rPr lang="en-AU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Task1 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Task2 dice 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Task2 </a:t>
                      </a:r>
                      <a:r>
                        <a:rPr lang="en-AU" dirty="0" err="1"/>
                        <a:t>iou</a:t>
                      </a:r>
                      <a:r>
                        <a:rPr lang="en-AU" dirty="0"/>
                        <a:t>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167960"/>
                  </a:ext>
                </a:extLst>
              </a:tr>
              <a:tr h="392762">
                <a:tc>
                  <a:txBody>
                    <a:bodyPr/>
                    <a:lstStyle/>
                    <a:p>
                      <a:r>
                        <a:rPr lang="en-AU" dirty="0"/>
                        <a:t>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0.889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0.960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0.923</a:t>
                      </a:r>
                      <a:endParaRPr lang="en-AU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9936673"/>
                  </a:ext>
                </a:extLst>
              </a:tr>
              <a:tr h="362935">
                <a:tc>
                  <a:txBody>
                    <a:bodyPr/>
                    <a:lstStyle/>
                    <a:p>
                      <a:r>
                        <a:rPr lang="en-AU" dirty="0"/>
                        <a:t>HSV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dirty="0"/>
                        <a:t>0.828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0.852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0.751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26401"/>
                  </a:ext>
                </a:extLst>
              </a:tr>
              <a:tr h="362935">
                <a:tc>
                  <a:txBody>
                    <a:bodyPr/>
                    <a:lstStyle/>
                    <a:p>
                      <a:r>
                        <a:rPr lang="en-AU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0.997 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counting</a:t>
                      </a:r>
                      <a:endParaRPr lang="en-AU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8628538"/>
                  </a:ext>
                </a:extLst>
              </a:tr>
              <a:tr h="362935">
                <a:tc>
                  <a:txBody>
                    <a:bodyPr/>
                    <a:lstStyle/>
                    <a:p>
                      <a:r>
                        <a:rPr lang="en-AU" dirty="0"/>
                        <a:t>LAB+YOLO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?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680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3250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A3220A-AACA-4D66-BD2A-F0AF16FF0546}"/>
              </a:ext>
            </a:extLst>
          </p:cNvPr>
          <p:cNvSpPr txBox="1"/>
          <p:nvPr/>
        </p:nvSpPr>
        <p:spPr>
          <a:xfrm>
            <a:off x="621792" y="1706880"/>
            <a:ext cx="1109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   …</a:t>
            </a:r>
          </a:p>
        </p:txBody>
      </p:sp>
    </p:spTree>
    <p:extLst>
      <p:ext uri="{BB962C8B-B14F-4D97-AF65-F5344CB8AC3E}">
        <p14:creationId xmlns:p14="http://schemas.microsoft.com/office/powerpoint/2010/main" val="28454252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{8A7CA8F9-8E5D-494C-BC6C-7935C06037BB}tf12214701_win32</Template>
  <TotalTime>82</TotalTime>
  <Words>274</Words>
  <Application>Microsoft Office PowerPoint</Application>
  <PresentationFormat>Widescreen</PresentationFormat>
  <Paragraphs>68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Goudy Old Style</vt:lpstr>
      <vt:lpstr>Wingdings 2</vt:lpstr>
      <vt:lpstr>SlateVTI</vt:lpstr>
      <vt:lpstr>Plant Phenotype Analysis</vt:lpstr>
      <vt:lpstr>Task Definition</vt:lpstr>
      <vt:lpstr>Task 1 – Plant localization</vt:lpstr>
      <vt:lpstr>Task 1 – Other attempts</vt:lpstr>
      <vt:lpstr>Task 2 – Projected Leaf Area</vt:lpstr>
      <vt:lpstr>Evaluation &amp; Result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Phenotype Analysis</dc:title>
  <dc:creator>Rohan Mitra</dc:creator>
  <cp:lastModifiedBy>Rui Li</cp:lastModifiedBy>
  <cp:revision>5</cp:revision>
  <dcterms:created xsi:type="dcterms:W3CDTF">2020-11-17T07:26:32Z</dcterms:created>
  <dcterms:modified xsi:type="dcterms:W3CDTF">2020-11-18T01:47:20Z</dcterms:modified>
</cp:coreProperties>
</file>